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60" r:id="rId3"/>
    <p:sldId id="258" r:id="rId4"/>
    <p:sldId id="272" r:id="rId5"/>
    <p:sldId id="273" r:id="rId6"/>
    <p:sldId id="274" r:id="rId7"/>
    <p:sldId id="259" r:id="rId8"/>
    <p:sldId id="276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2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44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2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51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35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41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4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62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3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01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016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7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780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972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25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5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5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8F4ED6-CC7C-EC38-532D-38890432B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6386" name="AutoShape 2" descr="итоговое сочинение 2022-2023 ЕГЭ 11 клас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175845" y="0"/>
            <a:ext cx="62865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Итоговое сочинение.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2025-2026</a:t>
            </a:r>
            <a:endParaRPr lang="ru-RU" dirty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—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среда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Пересдачи —4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Место проведения – МОУ СШ №18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9"/>
          <a:stretch/>
        </p:blipFill>
        <p:spPr bwMode="auto">
          <a:xfrm>
            <a:off x="6110655" y="70338"/>
            <a:ext cx="6048718" cy="4121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15" y="4237039"/>
            <a:ext cx="6065458" cy="2541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945230"/>
            <a:ext cx="5750459" cy="3833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763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9423"/>
          </a:xfrm>
        </p:spPr>
        <p:txBody>
          <a:bodyPr anchor="t"/>
          <a:lstStyle/>
          <a:p>
            <a:pPr algn="ctr"/>
            <a:r>
              <a:rPr lang="ru-RU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правила написания и </a:t>
            </a:r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критерии.</a:t>
            </a:r>
            <a:endParaRPr lang="ru-RU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846" y="1116623"/>
            <a:ext cx="12016154" cy="5741377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 в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пройдёт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написание работы отводится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55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Нужно написать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развёрнутое,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структурированное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аргументированное сочинение по одной из выбранных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тем.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меньше 250 слов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(иначе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незачёт).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объём –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слов.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Обязателен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литературный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(можно из массовой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литературы,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Библии.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хорошо знакомы с текстом Библии по причине своего вероисповедания или по иным причинам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можете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смело использовать текст Священного Писания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примера).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критерии: соответствие теме и аргументация. Без зачёта по ним работа не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проверяется.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написано самостоятельно, не допускается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списывание.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шести тем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открывают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экзамена, заранее известны только разделы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1985"/>
          </a:xfrm>
        </p:spPr>
        <p:txBody>
          <a:bodyPr anchor="t">
            <a:noAutofit/>
          </a:bodyPr>
          <a:lstStyle/>
          <a:p>
            <a:pPr algn="ctr"/>
            <a:r>
              <a:rPr lang="ru-RU" sz="24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2025/26 </a:t>
            </a:r>
            <a:r>
              <a:rPr lang="ru-RU" sz="24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году на экзамене </a:t>
            </a:r>
            <a:r>
              <a:rPr lang="ru-RU" sz="24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 </a:t>
            </a:r>
            <a:r>
              <a:rPr lang="ru-RU" sz="24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темы, которые уже использовались в прошлые годы (в закрытом банке ФИПИ их </a:t>
            </a:r>
            <a:r>
              <a:rPr lang="ru-RU" sz="24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двух тысяч).</a:t>
            </a:r>
            <a:endParaRPr lang="ru-RU" sz="24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904" y="1213338"/>
            <a:ext cx="12082096" cy="555124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Духовно-нравственные ориентиры в жизни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Внутренний мир человека и его личностные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Отношение человека к другому человеку (окружению), нравственные идеалы и выбор между добром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злом.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Познание человеком самого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1.4. Свобода человека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ограничения.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Семья, общество, Отечество в жизни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Семья, род; семейные ценности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Человек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Родина, государство, гражданская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человека, традиции.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и культура в жизни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 Природа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3.2. Наука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3.3. Искусство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885" y="3342457"/>
            <a:ext cx="5136172" cy="3422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3688"/>
          </a:xfrm>
        </p:spPr>
        <p:txBody>
          <a:bodyPr anchor="t"/>
          <a:lstStyle/>
          <a:p>
            <a:pPr algn="ctr"/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Объяснения </a:t>
            </a:r>
            <a:r>
              <a:rPr lang="ru-RU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разделам тем итогового </a:t>
            </a:r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сочинения.</a:t>
            </a:r>
            <a:endParaRPr lang="ru-RU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9808" y="753688"/>
            <a:ext cx="11972192" cy="610431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Духовно-нравственные ориентиры в жизни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этого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вопросами, которые человек задаёт себе сам, в том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числе, делая нравственный выбор;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нацеливают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рассуждение о нравственных идеалах и моральных нормах, сиюминутном и вечном, добре и зле, о свободе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размышлений о смысле жизни, гуманном и антигуманном поступках, их мотивах, причинах внутреннего разлада и об угрызениях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совести;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задуматься об образе жизни человека, о выборе им жизненного пути, значимой цели и средствах её достижения, любви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дружбе;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самоанализу, осмыслению опыта других людей (или поступков литературных героев), стремящихся понять себя.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84638" y="79131"/>
            <a:ext cx="12007362" cy="6611815"/>
          </a:xfrm>
        </p:spPr>
        <p:txBody>
          <a:bodyPr/>
          <a:lstStyle/>
          <a:p>
            <a:pPr fontAlgn="base">
              <a:buNone/>
            </a:pP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Семья, общество, Отечество в жизни </a:t>
            </a: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Clr>
                <a:srgbClr val="C00000"/>
              </a:buClr>
              <a:buNone/>
            </a:pPr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Clr>
                <a:srgbClr val="C00000"/>
              </a:buClr>
              <a:buNone/>
            </a:pP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взглядом на человека как представителя семьи,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народа, поколения,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эпохи;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нацеливают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размышление о семейных и общественных ценностях, традициях и обычаях, межличностных отношениях и влиянии среды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исторического времени, гражданских идеалов, важности сохранения исторической памяти, роли личности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задуматься о славе и бесславии, личном и общественном, своём вкладе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общественную жизнь;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рассуждать об образовании и о воспитании, споре поколений и об общественном благополучии, о народном подвиге и направлениях развития общества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84638" y="96715"/>
            <a:ext cx="12007362" cy="6444762"/>
          </a:xfrm>
        </p:spPr>
        <p:txBody>
          <a:bodyPr/>
          <a:lstStyle/>
          <a:p>
            <a:pPr fontAlgn="base">
              <a:buNone/>
            </a:pP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3. Природа и культура в жизни </a:t>
            </a: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философскими, социальными, этическими, эстетическими проблемами, вопросами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нацеливают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рассуждение об искусстве и науке, о феномене таланта, ценности художественного творчества и научного поиска, о собственных предпочтениях или интересах в области искусства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миссии художника и ответственности человека науки, значения великих творений искусства и научных открытий (в том числе в связи с юбилейными датами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осмысливать роль культуры в жизни человека, важность исторической памяти, сохранения традиционных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задуматься о взаимодействии человека и природы, направлениях развития культуры, влиянии искусства и новых технологий на человека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900" t="40625" r="45432" b="17500"/>
          <a:stretch>
            <a:fillRect/>
          </a:stretch>
        </p:blipFill>
        <p:spPr bwMode="auto">
          <a:xfrm>
            <a:off x="168549" y="289560"/>
            <a:ext cx="11920873" cy="629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9423"/>
          </a:xfrm>
        </p:spPr>
        <p:txBody>
          <a:bodyPr anchor="t"/>
          <a:lstStyle/>
          <a:p>
            <a:pPr algn="ctr"/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примеры можно приводить.</a:t>
            </a:r>
            <a:endParaRPr lang="ru-RU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638" y="1103118"/>
            <a:ext cx="1200736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итоговом сочинении можно приводить примеры из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литературы, ссылаться не только на российских, но и на зарубежных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авторов.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дневники, мемуары, публицистику, произведения устного народного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 (кроме малых жанров),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философские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культурологические, психологические исследования, научные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труды.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примеры соотносились с темой и были размещены в опубликованном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источнике.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Малые жанры устного народного творчества (например, пословицы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поговорки), комиксы, 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графические 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романы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засчитают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потому что они не являются художественными текстами в привычном понимании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8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846" y="1"/>
            <a:ext cx="12016154" cy="756138"/>
          </a:xfrm>
        </p:spPr>
        <p:txBody>
          <a:bodyPr anchor="t"/>
          <a:lstStyle/>
          <a:p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Критерии.</a:t>
            </a:r>
            <a:endParaRPr lang="ru-RU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846" y="597877"/>
            <a:ext cx="12016154" cy="5342953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по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критериям.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можно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зачёт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незачёт.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критерия самые важные: если не получить по ним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зачёт,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сдан.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зачёт за сочинение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получить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зачёт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два первых критерия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ещё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хотя бы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один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остальных трёх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теме.</a:t>
            </a:r>
            <a:endParaRPr lang="ru-RU" sz="2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важное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уходить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темы,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соотнести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доказательство и вывод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тезисом,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подменять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понятия.</a:t>
            </a:r>
          </a:p>
          <a:p>
            <a:endParaRPr lang="ru-RU" sz="24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148" y="2586517"/>
            <a:ext cx="6259665" cy="4172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8" y="0"/>
            <a:ext cx="12004214" cy="720918"/>
          </a:xfrm>
        </p:spPr>
        <p:txBody>
          <a:bodyPr anchor="t"/>
          <a:lstStyle/>
          <a:p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Критерии.</a:t>
            </a:r>
            <a:endParaRPr lang="ru-RU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4976" y="720918"/>
            <a:ext cx="11933875" cy="52578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литературного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зачёт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нужно привести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бы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литературный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из русской классики,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школьной программы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мировой литературы.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— объяснить пример, сделать вывод.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Композиция и логика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рассуждения.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получить балл по этому критерию, следует  использовать классическую структуру сочинения.</a:t>
            </a:r>
          </a:p>
          <a:p>
            <a:pPr>
              <a:lnSpc>
                <a:spcPct val="100000"/>
              </a:lnSpc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5 абзацев: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(тезис, краткий ответ на вопрос темы).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мнение, которое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доказать аргументами.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пример +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пояснение, т. е.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микровывод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 2 (дополнительный пример или контраргумент + пояснение).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(заключение)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(итог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рассуждений + личная позиция).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засчитают, если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выстроено логично и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нём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абзацное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192" y="2901463"/>
            <a:ext cx="3719816" cy="246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8" y="0"/>
            <a:ext cx="12007362" cy="756138"/>
          </a:xfrm>
        </p:spPr>
        <p:txBody>
          <a:bodyPr anchor="t"/>
          <a:lstStyle/>
          <a:p>
            <a:r>
              <a:rPr lang="ru-RU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Критерии.</a:t>
            </a:r>
            <a:endParaRPr lang="ru-RU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638" y="575896"/>
            <a:ext cx="12007362" cy="294102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Качество письменной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затрудняют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смысла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ставят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незачёт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мысль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ясна —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зачёт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Незачёт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поставят, если на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пяти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орфографических, пунктуационных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сочинении можно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пользоваться</a:t>
            </a:r>
          </a:p>
          <a:p>
            <a:pPr>
              <a:lnSpc>
                <a:spcPct val="100000"/>
              </a:lnSpc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орфографическим словарём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329" y="2593731"/>
            <a:ext cx="7742224" cy="4154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1" y="3333591"/>
            <a:ext cx="2731604" cy="3414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452</TotalTime>
  <Words>725</Words>
  <Application>Microsoft Office PowerPoint</Application>
  <PresentationFormat>Широкоэкранный</PresentationFormat>
  <Paragraphs>82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Основные правила написания и критерии.</vt:lpstr>
      <vt:lpstr>В 2025/26 учебном году на экзамене будут темы, которые уже использовались в прошлые годы (в закрытом банке ФИПИ их около двух тысяч).</vt:lpstr>
      <vt:lpstr>Объяснения к разделам тем итогового сочинения.</vt:lpstr>
      <vt:lpstr>Презентация PowerPoint</vt:lpstr>
      <vt:lpstr>Презентация PowerPoint</vt:lpstr>
      <vt:lpstr>Презентация PowerPoint</vt:lpstr>
      <vt:lpstr>Какие примеры можно приводить.</vt:lpstr>
      <vt:lpstr>Критерии.</vt:lpstr>
      <vt:lpstr>Критерии.</vt:lpstr>
      <vt:lpstr>Критерии.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Ян Янович Грунт</dc:title>
  <dc:creator>Alexey Shklyaev</dc:creator>
  <cp:lastModifiedBy>Школа 18</cp:lastModifiedBy>
  <cp:revision>52</cp:revision>
  <dcterms:created xsi:type="dcterms:W3CDTF">2022-05-08T16:14:35Z</dcterms:created>
  <dcterms:modified xsi:type="dcterms:W3CDTF">2025-11-06T12:13:03Z</dcterms:modified>
</cp:coreProperties>
</file>